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3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5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2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72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150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45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4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253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50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6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093-9EB9-4243-B273-88A229B16E59}" type="datetimeFigureOut">
              <a:rPr lang="ru-RU" smtClean="0"/>
              <a:t>пн 17.11.25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D20FE-AC45-4906-9FBF-6383CE1E52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56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Python GUI: создаём простое приложение с PyQt и Qt Desig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525"/>
            <a:ext cx="9144000" cy="80962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Проект </a:t>
            </a:r>
            <a:r>
              <a:rPr lang="en-US" dirty="0" smtClean="0"/>
              <a:t>QT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03517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28289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затем просматривать статистику как относительно отдельных дней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6" y="0"/>
            <a:ext cx="8696324" cy="69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2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0"/>
            <a:ext cx="3571874" cy="449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 и рассматривая общую картину.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1" y="0"/>
            <a:ext cx="923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Построение кода осуществлялось за счёт классов. Каждый класс (помимо </a:t>
            </a:r>
            <a:r>
              <a:rPr lang="en-US" dirty="0" err="1" smtClean="0"/>
              <a:t>DatabaseManager</a:t>
            </a:r>
            <a:r>
              <a:rPr lang="ru-RU" dirty="0" smtClean="0"/>
              <a:t>, отвечающего за БД) является классом вызываемым по средствам нажатия на кнопки в главном меню. Каждый из них подгружает собственный интерфейс, после чего выполняет определённые действия по средствам функций.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" y="3800475"/>
            <a:ext cx="1904999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796390"/>
            <a:ext cx="1981199" cy="3057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4" y="3800475"/>
            <a:ext cx="1904999" cy="30616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23" y="3800473"/>
            <a:ext cx="1981199" cy="30616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921" y="3800473"/>
            <a:ext cx="2209803" cy="30616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724" y="3800473"/>
            <a:ext cx="2190750" cy="3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58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Чистота 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Инспектор бюджета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отвечает стандартам ООП, а также соблюдает стандарты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5" y="-285750"/>
            <a:ext cx="6143625" cy="87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Достижение цели – Бесплатные иконки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23444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22488"/>
            <a:ext cx="10515600" cy="3919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Изучил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QComboBox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QTextCharFormat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Больше узнал о проектах и их тонкостях, например папка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файл.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Научился лучше определять целевую аудиторию конкретных продуктов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Создал пускай и простую, но тем не менее рабочую программу для планирования и отслеживания собственного бюджета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0" y="0"/>
            <a:ext cx="6715125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этого проекта 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2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чём суть проекта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9420225" cy="2032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Мой проект представляет из себя планировщик бюджета.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него вы можете следить сколько и куда вы тратите.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57625"/>
            <a:ext cx="12192001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8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то такое целевая аудитория, как ее правильно определить и провести анализ  в 2024 год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29125"/>
            <a:ext cx="5734050" cy="242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Неотъемлемой частью любого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определение целевой аудитории, и я считаю что моя программа точно подойдёт следующим группам людей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89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Молодая женщина с бумажной чашкой кофе стоит на улице — напиток, hhhontal -  Stock Photo | #222707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Сколько вы тратите на кофе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419599"/>
            <a:ext cx="5343525" cy="24505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В среднем стакан кофе стоит 200 – 300 рублей. Звучит не очень </a:t>
            </a:r>
            <a:r>
              <a:rPr lang="ru-RU" dirty="0" smtClean="0"/>
              <a:t>дорого</a:t>
            </a:r>
            <a:r>
              <a:rPr lang="en-US" dirty="0" smtClean="0"/>
              <a:t>, </a:t>
            </a:r>
            <a:r>
              <a:rPr lang="ru-RU" dirty="0" smtClean="0"/>
              <a:t>однако такие  маленькие, казалось бы незначительные траты способны привести к финансовой дыре в конце месяца</a:t>
            </a:r>
            <a:r>
              <a:rPr lang="ru-RU" dirty="0" smtClean="0"/>
              <a:t>. </a:t>
            </a:r>
            <a:r>
              <a:rPr lang="en-US" dirty="0" smtClean="0"/>
              <a:t>“</a:t>
            </a:r>
            <a:r>
              <a:rPr lang="ru-RU" dirty="0" smtClean="0"/>
              <a:t>Инспектор бюджета</a:t>
            </a:r>
            <a:r>
              <a:rPr lang="en-US" dirty="0" smtClean="0"/>
              <a:t>”</a:t>
            </a:r>
            <a:r>
              <a:rPr lang="ru-RU" dirty="0" smtClean="0"/>
              <a:t> способен помочь людям, не осознающим в полной мере влияние мелких трат на общий бюджет.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3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может ли самозапрет на покупки на маркетплейсах- Милосердие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160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часто вы совершаете покупки на </a:t>
            </a:r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маркетплейсах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01751"/>
            <a:ext cx="4171950" cy="4179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Уверен вам знакомы люди, не способные удержать себя от покупки немыслимого количества всякого хлама в онлайн магазинах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программа поможет им открыть глаза на то, сколько денег они тратят на это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0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Жизнь в студенческом общежитии: хороший опыт или трудные годы? И о чем  переживают родители - Высшее и среднее профессиональное образов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1493838"/>
            <a:ext cx="62198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Скорее всего, если это произошло недавно, вам крайне тяжело составлять собственный бюджет, а также вы наверняка не до конца представляете куда конкретно улетают ваши с трудом заработанные. Мой проект поможет вам сформировать чёткую картину бюджета, а также найдёт забытые вами траты и выявит дыры в бюджете.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0"/>
            <a:ext cx="10515600" cy="1325563"/>
          </a:xfrm>
        </p:spPr>
        <p:txBody>
          <a:bodyPr/>
          <a:lstStyle/>
          <a:p>
            <a:r>
              <a:rPr lang="ru-RU" dirty="0" smtClean="0"/>
              <a:t>Как давно вы начали жить отдельно от родителей</a:t>
            </a:r>
            <a:r>
              <a:rPr lang="en-US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494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 программы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4" y="1690688"/>
            <a:ext cx="87725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0" y="1312862"/>
            <a:ext cx="6362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нспектор бюджета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 составленную пользователем Карту бюджета, призванную определить срок, который мы собираемся прожить на определённую сумму, общий бюджет, и пункты вместе с бюджетом этих пунктов.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0"/>
            <a:ext cx="59721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01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523874" y="1487487"/>
            <a:ext cx="28194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чего позволяет записывать собственные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траты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4" y="0"/>
            <a:ext cx="818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728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386</Words>
  <Application>Microsoft Office PowerPoint</Application>
  <PresentationFormat>Широкоэкранный</PresentationFormat>
  <Paragraphs>25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Проект QT</vt:lpstr>
      <vt:lpstr>В чём суть проекта?</vt:lpstr>
      <vt:lpstr>Целевая аудитория</vt:lpstr>
      <vt:lpstr>Сколько вы тратите на кофе?</vt:lpstr>
      <vt:lpstr>Как часто вы совершаете покупки на маркетплейсах?</vt:lpstr>
      <vt:lpstr>Как давно вы начали жить отдельно от родителей?</vt:lpstr>
      <vt:lpstr>Функционал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Код проекта</vt:lpstr>
      <vt:lpstr>Чистота кода</vt:lpstr>
      <vt:lpstr>По итогам этого проекта 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bo</dc:creator>
  <cp:lastModifiedBy>bo</cp:lastModifiedBy>
  <cp:revision>30</cp:revision>
  <dcterms:created xsi:type="dcterms:W3CDTF">2025-11-15T15:09:52Z</dcterms:created>
  <dcterms:modified xsi:type="dcterms:W3CDTF">2025-11-17T22:45:58Z</dcterms:modified>
</cp:coreProperties>
</file>